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332" y="-41812"/>
            <a:ext cx="18420047" cy="10285714"/>
            <a:chOff x="-134332" y="-41812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332" y="-41812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357" y="2445548"/>
            <a:ext cx="6221790" cy="36871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479" y="6652176"/>
            <a:ext cx="2517509" cy="8507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70408"/>
            <a:ext cx="1587582" cy="4174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7508" y="4446604"/>
            <a:ext cx="6038894" cy="3846816"/>
            <a:chOff x="10627508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7508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19526"/>
              <a:ext cx="1482472" cy="2588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19526"/>
              <a:ext cx="1650493" cy="2588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406876"/>
              <a:ext cx="301374" cy="281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406876"/>
              <a:ext cx="305277" cy="279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26154"/>
            <a:ext cx="4681394" cy="12544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191910" cy="374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48883" cy="3126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70408"/>
            <a:ext cx="1592298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28211"/>
            <a:ext cx="1739259" cy="7974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82464"/>
            <a:ext cx="1656909" cy="402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27542" cy="20439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9346" y="4356203"/>
            <a:ext cx="980529" cy="792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6563" y="5019039"/>
            <a:ext cx="4812386" cy="2047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5335" y="4434303"/>
            <a:ext cx="909121" cy="7922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1430" y="5019039"/>
            <a:ext cx="5030798" cy="9136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2121" y="6935123"/>
            <a:ext cx="921411" cy="7922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6563" y="7597963"/>
            <a:ext cx="4014973" cy="5479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9288" y="6935123"/>
            <a:ext cx="994768" cy="7922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11430" y="7597963"/>
            <a:ext cx="4870645" cy="13162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21342"/>
            <a:ext cx="13362803" cy="8681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186395"/>
            <a:ext cx="6842222" cy="8787492"/>
            <a:chOff x="2030526" y="1186395"/>
            <a:chExt cx="6842222" cy="8787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186395"/>
              <a:ext cx="6842222" cy="8787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2747" y="1186395"/>
            <a:ext cx="7037348" cy="8787492"/>
            <a:chOff x="8872747" y="1186395"/>
            <a:chExt cx="7037348" cy="8787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2747" y="1186395"/>
              <a:ext cx="7037348" cy="8787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21342"/>
            <a:ext cx="13367112" cy="8681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186395"/>
            <a:ext cx="6821266" cy="8787492"/>
            <a:chOff x="2030526" y="1186395"/>
            <a:chExt cx="6821266" cy="8787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186395"/>
              <a:ext cx="6821266" cy="8787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1792" y="1186395"/>
            <a:ext cx="7072240" cy="8787492"/>
            <a:chOff x="8851792" y="1186395"/>
            <a:chExt cx="7072240" cy="8787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1792" y="1186395"/>
              <a:ext cx="7072240" cy="8787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21342"/>
            <a:ext cx="10522881" cy="864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214890"/>
            <a:ext cx="13879569" cy="8624831"/>
            <a:chOff x="2030526" y="1214890"/>
            <a:chExt cx="13879569" cy="86248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214890"/>
              <a:ext cx="13879569" cy="862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21342"/>
            <a:ext cx="10522881" cy="8643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214890"/>
            <a:ext cx="13879569" cy="8624831"/>
            <a:chOff x="2030526" y="1214890"/>
            <a:chExt cx="13879569" cy="86248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214890"/>
              <a:ext cx="13879569" cy="8624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119079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119079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90758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0525"/>
            <a:ext cx="8618025" cy="8575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8299" y="1208416"/>
            <a:ext cx="13854287" cy="8582014"/>
            <a:chOff x="2428299" y="1208416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11935" y="1208416"/>
              <a:ext cx="13070650" cy="457610"/>
              <a:chOff x="3211935" y="1208416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61743" y="1182125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76096" y="1182125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74443" y="1153804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428299" y="8823044"/>
              <a:ext cx="11516292" cy="967387"/>
              <a:chOff x="2428299" y="8823044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14637" y="9503296"/>
                <a:ext cx="9729954" cy="287134"/>
                <a:chOff x="4214637" y="9503296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319018" y="9428812"/>
                  <a:ext cx="227340" cy="436103"/>
                  <a:chOff x="4319018" y="9428812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319018" y="9428812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12869" y="9428812"/>
                  <a:ext cx="227340" cy="436103"/>
                  <a:chOff x="13612869" y="9428812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12869" y="9428812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8999091" y="9503296"/>
                  <a:ext cx="165490" cy="287134"/>
                  <a:chOff x="8999091" y="9503296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8999091" y="9503296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386859" y="8781604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21341"/>
            <a:ext cx="10594217" cy="8643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119079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119079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90758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21341"/>
            <a:ext cx="10802395" cy="8643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2022-04-16T04:06:46Z</dcterms:created>
  <dcterms:modified xsi:type="dcterms:W3CDTF">2022-04-16T04:06:46Z</dcterms:modified>
</cp:coreProperties>
</file>